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76" r:id="rId4"/>
    <p:sldId id="275" r:id="rId5"/>
    <p:sldId id="277" r:id="rId6"/>
    <p:sldId id="278" r:id="rId7"/>
    <p:sldId id="279" r:id="rId8"/>
    <p:sldId id="280" r:id="rId9"/>
    <p:sldId id="283" r:id="rId10"/>
    <p:sldId id="281" r:id="rId11"/>
    <p:sldId id="28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80077" autoAdjust="0"/>
  </p:normalViewPr>
  <p:slideViewPr>
    <p:cSldViewPr>
      <p:cViewPr varScale="1">
        <p:scale>
          <a:sx n="85" d="100"/>
          <a:sy n="85" d="100"/>
        </p:scale>
        <p:origin x="9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69BE3-7814-45EF-ACBD-2889500FE22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08369-6CE4-4F60-89A2-70D0C9740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87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369-6CE4-4F60-89A2-70D0C9740ED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369-6CE4-4F60-89A2-70D0C9740ED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2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1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ao-ntcr.mipt.ru/monitor/consum/asuram.htm" TargetMode="External"/><Relationship Id="rId3" Type="http://schemas.openxmlformats.org/officeDocument/2006/relationships/hyperlink" Target="http://www.cao-rhms.ru/monitor/monitorres.htm" TargetMode="External"/><Relationship Id="rId7" Type="http://schemas.openxmlformats.org/officeDocument/2006/relationships/hyperlink" Target="http://cao-ntcr.mipt.ru/monitor/consum/index.htm" TargetMode="External"/><Relationship Id="rId12" Type="http://schemas.openxmlformats.org/officeDocument/2006/relationships/hyperlink" Target="http://cao-ntcr.mipt.ru/kats_aerolog/index.htm" TargetMode="External"/><Relationship Id="rId2" Type="http://schemas.openxmlformats.org/officeDocument/2006/relationships/hyperlink" Target="http://www.cao-rhms.ru/monitor/doc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o-ntcr.mipt.ru/monitor/stuff/list.htm" TargetMode="External"/><Relationship Id="rId11" Type="http://schemas.openxmlformats.org/officeDocument/2006/relationships/hyperlink" Target="http://cao-ntcr.mipt.ru/pisma/index.htm" TargetMode="External"/><Relationship Id="rId5" Type="http://schemas.openxmlformats.org/officeDocument/2006/relationships/hyperlink" Target="http://cao-ntcr.mipt.ru/bufr/index.htm" TargetMode="External"/><Relationship Id="rId10" Type="http://schemas.openxmlformats.org/officeDocument/2006/relationships/hyperlink" Target="http://cao-ntcr.mipt.ru/monitor/archives/archives.htm" TargetMode="External"/><Relationship Id="rId4" Type="http://schemas.openxmlformats.org/officeDocument/2006/relationships/hyperlink" Target="http://www.cao-rhms.ru/monitor/awb/main_awb.htm" TargetMode="External"/><Relationship Id="rId9" Type="http://schemas.openxmlformats.org/officeDocument/2006/relationships/hyperlink" Target="http://www.cao-rhms.ru/monitor/wtparc/index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ao-ntcr.mipt.ru/monitor/monitorresc.htm" TargetMode="External"/><Relationship Id="rId2" Type="http://schemas.openxmlformats.org/officeDocument/2006/relationships/hyperlink" Target="http://cao-ntcr.mipt.ru/monitor/monitorresr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o-ntcr.mipt.ru/monitor/monitorbufr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51845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Информация и информационная продукция, которую производит </a:t>
            </a:r>
            <a:br>
              <a:rPr lang="ru-RU" sz="3200" dirty="0" smtClean="0"/>
            </a:br>
            <a:r>
              <a:rPr lang="ru-RU" sz="3200" dirty="0" smtClean="0"/>
              <a:t>Научно-Технический Центр Радиозондирования ФГБУ «ЦАО»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021288"/>
            <a:ext cx="8784976" cy="672480"/>
          </a:xfrm>
        </p:spPr>
        <p:txBody>
          <a:bodyPr/>
          <a:lstStyle/>
          <a:p>
            <a:r>
              <a:rPr lang="ru-RU" dirty="0" smtClean="0"/>
              <a:t>Росгидромет, </a:t>
            </a:r>
            <a:r>
              <a:rPr lang="ru-RU" dirty="0" smtClean="0"/>
              <a:t>26.10.2023 </a:t>
            </a:r>
            <a:r>
              <a:rPr lang="ru-RU" dirty="0" smtClean="0"/>
              <a:t>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«Новости»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2" y="1417638"/>
            <a:ext cx="2386608" cy="40610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Представлена информация об:</a:t>
            </a:r>
          </a:p>
          <a:p>
            <a:pPr>
              <a:buFontTx/>
              <a:buChar char="-"/>
            </a:pPr>
            <a:r>
              <a:rPr lang="ru-RU" dirty="0" smtClean="0"/>
              <a:t>частотных разрешения,</a:t>
            </a:r>
          </a:p>
          <a:p>
            <a:pPr>
              <a:buFontTx/>
              <a:buChar char="-"/>
            </a:pPr>
            <a:r>
              <a:rPr lang="ru-RU" dirty="0" smtClean="0"/>
              <a:t>публичные доклады, акты, документы, подготовленные НТЦР.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56730" y="1196752"/>
            <a:ext cx="638724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«Документы»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240360" cy="4891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Представлена информация об:</a:t>
            </a:r>
          </a:p>
          <a:p>
            <a:pPr>
              <a:buFontTx/>
              <a:buChar char="-"/>
            </a:pPr>
            <a:r>
              <a:rPr lang="ru-RU" dirty="0" smtClean="0"/>
              <a:t>Руководствах </a:t>
            </a:r>
            <a:r>
              <a:rPr lang="ru-RU" dirty="0" smtClean="0"/>
              <a:t>по эксплуатации различного оборудования, которое применяется на аэрологической сети Росгидромета;</a:t>
            </a:r>
          </a:p>
          <a:p>
            <a:pPr>
              <a:buFontTx/>
              <a:buChar char="-"/>
            </a:pPr>
            <a:r>
              <a:rPr lang="ru-RU" dirty="0" smtClean="0"/>
              <a:t>Техническая документация.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15816" y="1600200"/>
            <a:ext cx="6110495" cy="470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01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0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Научно-Технический Центр Радиозондирования </a:t>
            </a:r>
            <a:r>
              <a:rPr lang="ru-RU" dirty="0" smtClean="0"/>
              <a:t>(НТЦР) ФГБУ </a:t>
            </a:r>
            <a:r>
              <a:rPr lang="ru-RU" dirty="0"/>
              <a:t>«ЦАО»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НТЦР ФГБУ «ЦАО» осуществляет:</a:t>
            </a:r>
          </a:p>
          <a:p>
            <a:pPr>
              <a:buFontTx/>
              <a:buChar char="-"/>
            </a:pPr>
            <a:r>
              <a:rPr lang="ru-RU" dirty="0" smtClean="0"/>
              <a:t>методическое и техническое руководство аэрологической сетью Росгидромета;</a:t>
            </a:r>
          </a:p>
          <a:p>
            <a:pPr>
              <a:buFontTx/>
              <a:buChar char="-"/>
            </a:pPr>
            <a:r>
              <a:rPr lang="ru-RU" dirty="0" smtClean="0"/>
              <a:t>оперативный контроль работы аэрологической </a:t>
            </a:r>
            <a:r>
              <a:rPr lang="ru-RU" dirty="0"/>
              <a:t>сети </a:t>
            </a:r>
            <a:r>
              <a:rPr lang="ru-RU" dirty="0" smtClean="0"/>
              <a:t>Росгидромета;</a:t>
            </a:r>
          </a:p>
          <a:p>
            <a:pPr>
              <a:buFontTx/>
              <a:buChar char="-"/>
            </a:pPr>
            <a:r>
              <a:rPr lang="ru-RU" dirty="0" smtClean="0"/>
              <a:t>учет Расходных Аэрологических Материалов;</a:t>
            </a:r>
          </a:p>
          <a:p>
            <a:pPr>
              <a:buFontTx/>
              <a:buChar char="-"/>
            </a:pPr>
            <a:r>
              <a:rPr lang="ru-RU" dirty="0" smtClean="0"/>
              <a:t>инспекции аэрологических станций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4995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Основная информационная продукция НТЦР ФГБУ «ЦАО» - служебная информация для структурных единиц Росгидромета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11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Методическое </a:t>
            </a:r>
            <a:r>
              <a:rPr lang="ru-RU" sz="3600" dirty="0"/>
              <a:t>и техническое руководство аэрологической </a:t>
            </a:r>
            <a:r>
              <a:rPr lang="ru-RU" sz="3600" dirty="0" smtClean="0"/>
              <a:t>сетью </a:t>
            </a:r>
            <a:r>
              <a:rPr lang="ru-RU" sz="3600" dirty="0"/>
              <a:t>Росгидромета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Взаимодействие с аэрологической сеть осуществляется, в том числе через </a:t>
            </a:r>
            <a:r>
              <a:rPr lang="ru-RU" dirty="0" smtClean="0"/>
              <a:t>сайты ФГБУ «ЦАО» (</a:t>
            </a:r>
            <a:r>
              <a:rPr lang="en-US" dirty="0"/>
              <a:t>http://</a:t>
            </a:r>
            <a:r>
              <a:rPr lang="en-US" dirty="0" smtClean="0"/>
              <a:t>www.cao-rhms.ru/monitor</a:t>
            </a:r>
            <a:r>
              <a:rPr lang="ru-RU" dirty="0" smtClean="0"/>
              <a:t>)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 smtClean="0"/>
              <a:t>НТЦР (</a:t>
            </a:r>
            <a:r>
              <a:rPr lang="en-US" dirty="0"/>
              <a:t>http://cao-ntcr.mipt.ru</a:t>
            </a:r>
            <a:r>
              <a:rPr lang="ru-RU" dirty="0" smtClean="0"/>
              <a:t>)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222" y="1600200"/>
            <a:ext cx="444416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7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Раздел «Мониторинг» на сайте НТЦР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hlinkClick r:id="rId2"/>
              </a:rPr>
              <a:t>Об автоматизированной системе мониторинга качества функционирования аэрологической сети</a:t>
            </a:r>
            <a:endParaRPr lang="ru-RU" dirty="0"/>
          </a:p>
          <a:p>
            <a:r>
              <a:rPr lang="ru-RU" dirty="0">
                <a:hlinkClick r:id="rId3"/>
              </a:rPr>
              <a:t>Результаты мониторинга</a:t>
            </a:r>
            <a:endParaRPr lang="ru-RU" dirty="0"/>
          </a:p>
          <a:p>
            <a:r>
              <a:rPr lang="ru-RU" dirty="0">
                <a:hlinkClick r:id="rId4" tooltip="Внедрение АРВК, поставляемых по Проекту модернизации"/>
              </a:rPr>
              <a:t>Внедрение новых аэрологических комплексов: АРВК и АРНК</a:t>
            </a:r>
            <a:endParaRPr lang="ru-RU" dirty="0"/>
          </a:p>
          <a:p>
            <a:r>
              <a:rPr lang="ru-RU" dirty="0">
                <a:hlinkClick r:id="rId5" tooltip="Передача аэрологических данных в коде BUFR"/>
              </a:rPr>
              <a:t>Передача аэрологических данных в коде BUFR</a:t>
            </a:r>
            <a:endParaRPr lang="ru-RU" dirty="0"/>
          </a:p>
          <a:p>
            <a:r>
              <a:rPr lang="ru-RU" dirty="0">
                <a:hlinkClick r:id="rId6"/>
              </a:rPr>
              <a:t>Аннотированный перечень документов по актуальным вопросам радиозондирования, размещенных на сайте НТЦР</a:t>
            </a:r>
            <a:endParaRPr lang="ru-RU" dirty="0"/>
          </a:p>
          <a:p>
            <a:r>
              <a:rPr lang="ru-RU" dirty="0">
                <a:hlinkClick r:id="rId7"/>
              </a:rPr>
              <a:t>Обеспечение расходными аэрологическими материалами</a:t>
            </a:r>
            <a:endParaRPr lang="ru-RU" dirty="0"/>
          </a:p>
          <a:p>
            <a:r>
              <a:rPr lang="ru-RU" dirty="0">
                <a:hlinkClick r:id="rId8"/>
              </a:rPr>
              <a:t>Сопровождение автоматизированной системы учета расходных аэрологических материалов (АС "Учет РАМ")</a:t>
            </a:r>
            <a:endParaRPr lang="ru-RU" dirty="0"/>
          </a:p>
          <a:p>
            <a:r>
              <a:rPr lang="ru-RU" dirty="0">
                <a:hlinkClick r:id="rId9"/>
              </a:rPr>
              <a:t>Эксперимент </a:t>
            </a:r>
            <a:r>
              <a:rPr lang="ru-RU" dirty="0" err="1">
                <a:hlinkClick r:id="rId9"/>
              </a:rPr>
              <a:t>Winter</a:t>
            </a:r>
            <a:r>
              <a:rPr lang="ru-RU" dirty="0">
                <a:hlinkClick r:id="rId9"/>
              </a:rPr>
              <a:t> T-PARC - ТОРПЕКС: запросы на дополнительные выпуски и поступление данных</a:t>
            </a:r>
            <a:endParaRPr lang="ru-RU" dirty="0"/>
          </a:p>
          <a:p>
            <a:r>
              <a:rPr lang="ru-RU" dirty="0">
                <a:hlinkClick r:id="rId10"/>
              </a:rPr>
              <a:t>Мониторинг поступивших файловых архивов</a:t>
            </a:r>
            <a:endParaRPr lang="ru-RU" dirty="0"/>
          </a:p>
          <a:p>
            <a:r>
              <a:rPr lang="ru-RU" dirty="0">
                <a:hlinkClick r:id="rId11"/>
              </a:rPr>
              <a:t>Файлы к циркулярным письмам НТЦР ФГБУ "ЦАО"</a:t>
            </a:r>
            <a:endParaRPr lang="ru-RU" dirty="0"/>
          </a:p>
          <a:p>
            <a:r>
              <a:rPr lang="ru-RU" dirty="0">
                <a:hlinkClick r:id="rId12"/>
              </a:rPr>
              <a:t>Зеркало "Уголок разработчика АРМ Аэролог"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83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Раздел «Мониторинг» / «Результаты Мониторинга» /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hlinkClick r:id="rId2"/>
              </a:rPr>
              <a:t>Показатели функционирования аэрологической сети РФ</a:t>
            </a:r>
            <a:endParaRPr lang="ru-RU" sz="2400" dirty="0"/>
          </a:p>
          <a:p>
            <a:r>
              <a:rPr lang="ru-RU" sz="2400" dirty="0">
                <a:hlinkClick r:id="rId3"/>
              </a:rPr>
              <a:t>Показатели функционирования аэрологической сети стран-членов МСГ и стран Балтии</a:t>
            </a:r>
            <a:endParaRPr lang="ru-RU" sz="2400" dirty="0"/>
          </a:p>
          <a:p>
            <a:r>
              <a:rPr lang="ru-RU" sz="2400" dirty="0">
                <a:hlinkClick r:id="rId4"/>
              </a:rPr>
              <a:t>Мониторинг поступления информации в коде BUFR c аэрологической сети РФ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74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301608" cy="155679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Раздел «Мониторинг» / «Результаты Мониторинга» </a:t>
            </a:r>
            <a:r>
              <a:rPr lang="ru-RU" sz="3600" dirty="0"/>
              <a:t>/ </a:t>
            </a:r>
            <a:r>
              <a:rPr lang="ru-RU" sz="3600" dirty="0" smtClean="0"/>
              <a:t>«Показатели </a:t>
            </a:r>
            <a:r>
              <a:rPr lang="ru-RU" sz="3600" dirty="0"/>
              <a:t>функционирования аэрологической сети </a:t>
            </a:r>
            <a:r>
              <a:rPr lang="ru-RU" sz="3600" dirty="0" smtClean="0"/>
              <a:t>РФ»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Качественные показатели работы аэрологической сети</a:t>
            </a:r>
            <a:endParaRPr lang="ru-RU" sz="2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64" y="1600200"/>
            <a:ext cx="6912768" cy="440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5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Раздел </a:t>
            </a:r>
            <a:r>
              <a:rPr lang="ru-RU" sz="2800" dirty="0"/>
              <a:t>«Мониторинг» / Аннотированный перечень документов по актуальным вопросам радиозондирования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746648" cy="4277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Представлены:</a:t>
            </a:r>
          </a:p>
          <a:p>
            <a:pPr>
              <a:buFontTx/>
              <a:buChar char="-"/>
            </a:pPr>
            <a:r>
              <a:rPr lang="ru-RU" dirty="0" smtClean="0"/>
              <a:t>методические и годовые обзорные письма  о работе сети;</a:t>
            </a:r>
          </a:p>
          <a:p>
            <a:pPr>
              <a:buFontTx/>
              <a:buChar char="-"/>
            </a:pPr>
            <a:r>
              <a:rPr lang="ru-RU" dirty="0" smtClean="0"/>
              <a:t>руководящие документы;</a:t>
            </a:r>
          </a:p>
          <a:p>
            <a:pPr>
              <a:buFontTx/>
              <a:buChar char="-"/>
            </a:pPr>
            <a:r>
              <a:rPr lang="ru-RU" dirty="0" smtClean="0"/>
              <a:t>публикации ЦАО.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35896" y="1600200"/>
            <a:ext cx="5400600" cy="514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0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База данных «АС </a:t>
            </a:r>
            <a:r>
              <a:rPr lang="ru-RU" dirty="0"/>
              <a:t>Учет </a:t>
            </a:r>
            <a:r>
              <a:rPr lang="ru-RU" dirty="0" smtClean="0"/>
              <a:t>РАМ»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394720" cy="44210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БД </a:t>
            </a:r>
            <a:r>
              <a:rPr lang="ru-RU" dirty="0"/>
              <a:t>«АС Учет РАМ</a:t>
            </a:r>
            <a:r>
              <a:rPr lang="ru-RU" dirty="0" smtClean="0"/>
              <a:t>» позволяет отследить движение Расходных Аэрологических Материалов на АЭ и по УГМС.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97453" y="1309514"/>
            <a:ext cx="5039043" cy="543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89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356</Words>
  <Application>Microsoft Office PowerPoint</Application>
  <PresentationFormat>Экран (4:3)</PresentationFormat>
  <Paragraphs>61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Информация и информационная продукция, которую производит  Научно-Технический Центр Радиозондирования ФГБУ «ЦАО»</vt:lpstr>
      <vt:lpstr>Научно-Технический Центр Радиозондирования (НТЦР) ФГБУ «ЦАО»</vt:lpstr>
      <vt:lpstr>Презентация PowerPoint</vt:lpstr>
      <vt:lpstr>Методическое и техническое руководство аэрологической сетью Росгидромета</vt:lpstr>
      <vt:lpstr>Раздел «Мониторинг» на сайте НТЦР</vt:lpstr>
      <vt:lpstr>Раздел «Мониторинг» / «Результаты Мониторинга» / </vt:lpstr>
      <vt:lpstr>Раздел «Мониторинг» / «Результаты Мониторинга» / «Показатели функционирования аэрологической сети РФ»</vt:lpstr>
      <vt:lpstr>Раздел «Мониторинг» / Аннотированный перечень документов по актуальным вопросам радиозондирования</vt:lpstr>
      <vt:lpstr>База данных «АС Учет РАМ»</vt:lpstr>
      <vt:lpstr>Раздел «Новости» </vt:lpstr>
      <vt:lpstr>Раздел «Документы»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Предложения ФГБУ «ЦАО»  по техническому переоснащению и восстановлению аэрологической сети Росгидромета в рамках программы «Развитие системы государственного мониторинга состояния и загрязнения окружающей среды в Арктической зоне Российской Федерации» на период 2023 – 2024 г.</dc:title>
  <dc:creator>HP</dc:creator>
  <cp:lastModifiedBy>Пользователь Windows</cp:lastModifiedBy>
  <cp:revision>62</cp:revision>
  <dcterms:modified xsi:type="dcterms:W3CDTF">2023-10-24T12:01:46Z</dcterms:modified>
</cp:coreProperties>
</file>